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>
      <p:cViewPr varScale="1">
        <p:scale>
          <a:sx n="74" d="100"/>
          <a:sy n="74" d="100"/>
        </p:scale>
        <p:origin x="-13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63072-643D-4246-A350-B315CCAA694C}" type="datetimeFigureOut">
              <a:rPr lang="en-US" smtClean="0"/>
              <a:t>15/10/15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4E938-CF35-4313-A586-E969080D14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Help &amp; Shelter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UNFPA-Funded</a:t>
            </a:r>
          </a:p>
          <a:p>
            <a:r>
              <a:rPr lang="en-US" dirty="0" smtClean="0"/>
              <a:t>Family Planning Project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Women have complained about confidentiality at HC, so they don’t want to join FP clinics</a:t>
            </a:r>
          </a:p>
          <a:p>
            <a:r>
              <a:rPr lang="en-US" dirty="0" smtClean="0"/>
              <a:t>Youth prefer to use condoms which they purchase so they don’t have to deal with scrutiny and disapproval for intimate relationships from family members etc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total of 287 persons, 192 females and 95 males from  13 private  and public sector organizations and CSO were reached through 1 day workshops and or half day sessions</a:t>
            </a:r>
          </a:p>
          <a:p>
            <a:r>
              <a:rPr lang="en-US" dirty="0" smtClean="0"/>
              <a:t>17 representatives from 5 private public sector, CSO organizations benefitted from a 2day TOT Peer Ed Workshop</a:t>
            </a:r>
          </a:p>
          <a:p>
            <a:r>
              <a:rPr lang="en-US" dirty="0" smtClean="0"/>
              <a:t>A total of 17 staff &amp; employees of </a:t>
            </a:r>
            <a:r>
              <a:rPr lang="en-US" dirty="0" err="1" smtClean="0"/>
              <a:t>Qualfon</a:t>
            </a:r>
            <a:r>
              <a:rPr lang="en-US" dirty="0" smtClean="0"/>
              <a:t>  benefitted from a follow up 1 day workshops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Evaluations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Workshop evaluations</a:t>
            </a:r>
            <a:r>
              <a:rPr lang="en-GB" i="1" dirty="0" smtClean="0"/>
              <a:t> </a:t>
            </a:r>
            <a:r>
              <a:rPr lang="en-GB" i="1" dirty="0"/>
              <a:t>showed that </a:t>
            </a:r>
            <a:r>
              <a:rPr lang="en-GB" i="1" dirty="0" smtClean="0"/>
              <a:t>80%-100% </a:t>
            </a:r>
            <a:r>
              <a:rPr lang="en-GB" i="1" dirty="0"/>
              <a:t>of participants fully agreed or agreed that information presented was </a:t>
            </a:r>
            <a:r>
              <a:rPr lang="en-GB" i="1" dirty="0" smtClean="0"/>
              <a:t>understood</a:t>
            </a:r>
          </a:p>
          <a:p>
            <a:r>
              <a:rPr lang="en-GB" i="1" dirty="0" smtClean="0"/>
              <a:t> </a:t>
            </a:r>
            <a:r>
              <a:rPr lang="en-GB" i="1" dirty="0"/>
              <a:t>99</a:t>
            </a:r>
            <a:r>
              <a:rPr lang="en-GB" i="1" dirty="0" smtClean="0"/>
              <a:t>%- 97% </a:t>
            </a:r>
            <a:r>
              <a:rPr lang="en-GB" i="1" dirty="0"/>
              <a:t>fully agreed or agreed that knowledge and understanding of gender &amp; gender roles increased; </a:t>
            </a:r>
            <a:endParaRPr lang="en-GB" i="1" dirty="0" smtClean="0"/>
          </a:p>
          <a:p>
            <a:r>
              <a:rPr lang="en-GB" i="1" dirty="0" smtClean="0"/>
              <a:t>98%-100</a:t>
            </a:r>
            <a:r>
              <a:rPr lang="en-GB" i="1" dirty="0"/>
              <a:t>% fully agreed or agreed that  the forms, causes and consequences of DV were better understood; </a:t>
            </a:r>
            <a:endParaRPr lang="en-GB" i="1" dirty="0" smtClean="0"/>
          </a:p>
          <a:p>
            <a:r>
              <a:rPr lang="en-GB" i="1" dirty="0" smtClean="0"/>
              <a:t>97-100% fully agreed or agreed that knowledge </a:t>
            </a:r>
            <a:r>
              <a:rPr lang="en-GB" i="1" dirty="0"/>
              <a:t>about SRH and rights increased and training materials were useful and </a:t>
            </a:r>
            <a:r>
              <a:rPr lang="en-GB" i="1" dirty="0" smtClean="0"/>
              <a:t>effective</a:t>
            </a:r>
          </a:p>
          <a:p>
            <a:r>
              <a:rPr lang="en-GB" i="1" dirty="0" smtClean="0"/>
              <a:t> </a:t>
            </a:r>
            <a:r>
              <a:rPr lang="en-GB" i="1" dirty="0"/>
              <a:t>A further  </a:t>
            </a:r>
            <a:r>
              <a:rPr lang="en-GB" i="1" dirty="0" smtClean="0"/>
              <a:t>98%- 100% </a:t>
            </a:r>
            <a:r>
              <a:rPr lang="en-GB" i="1" dirty="0"/>
              <a:t>of all participants fully agreed or agreed that  facilitators were effective in delivery of  </a:t>
            </a:r>
            <a:r>
              <a:rPr lang="en-GB" i="1" dirty="0" smtClean="0"/>
              <a:t>presentations and information</a:t>
            </a:r>
          </a:p>
          <a:p>
            <a:r>
              <a:rPr lang="en-GB" i="1" dirty="0" smtClean="0"/>
              <a:t>97% - </a:t>
            </a:r>
            <a:r>
              <a:rPr lang="en-GB" i="1" dirty="0"/>
              <a:t>98% fully agreed or agreed that they now had a better understanding of the DVA and the </a:t>
            </a:r>
            <a:r>
              <a:rPr lang="en-GB" i="1" dirty="0" smtClean="0"/>
              <a:t>SOA and how these Laws worked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 Day TOT Peer Education Workshops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Evaluation showed that :</a:t>
            </a:r>
          </a:p>
          <a:p>
            <a:pPr lvl="0"/>
            <a:r>
              <a:rPr lang="en-US" dirty="0"/>
              <a:t>100% of participants fully agreed or agreed that the workshop increased their knowledge and understanding of Self</a:t>
            </a:r>
          </a:p>
          <a:p>
            <a:pPr lvl="0"/>
            <a:r>
              <a:rPr lang="en-US" dirty="0"/>
              <a:t>94% of participants fully agreed or agreed that they now understand how to manage Anger and Resolve Conflict</a:t>
            </a:r>
          </a:p>
          <a:p>
            <a:pPr lvl="0"/>
            <a:r>
              <a:rPr lang="en-US" dirty="0"/>
              <a:t>94% of participants fully agreed or agreed that their knowledge about SRR &amp; SRH issues increased</a:t>
            </a:r>
          </a:p>
          <a:p>
            <a:pPr lvl="0"/>
            <a:r>
              <a:rPr lang="en-US" dirty="0"/>
              <a:t>100&amp; of participants fully agreed or agreed that they now have a better understanding of healthy relationships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 Plans For </a:t>
            </a:r>
            <a:r>
              <a:rPr lang="en-US" dirty="0"/>
              <a:t>P</a:t>
            </a:r>
            <a:r>
              <a:rPr lang="en-US" dirty="0" smtClean="0"/>
              <a:t>rivate Public &amp; CSO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 Organizations at 2 day TOT Workshop developed individual work plans they would implement in their respective organizations</a:t>
            </a:r>
          </a:p>
          <a:p>
            <a:r>
              <a:rPr lang="en-US" dirty="0" err="1" smtClean="0"/>
              <a:t>Workplans</a:t>
            </a:r>
            <a:r>
              <a:rPr lang="en-US" dirty="0" smtClean="0"/>
              <a:t> included rap sessions, small group discussions, training &amp; empowerment sessions, skits and role plays, dissemination of materials, referrals to H&amp;S, classroom discussions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Planning Achievements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total of 52 clients from H&amp;S Crisis Centre &amp; Home for Abused Women benefitted from FP information</a:t>
            </a:r>
          </a:p>
          <a:p>
            <a:r>
              <a:rPr lang="en-US" dirty="0" smtClean="0"/>
              <a:t>A total of 1,697 persons, 1,389 women and 308 men from 16 communities in Region 3 &amp; 4 were given FP  relevant information on a wide number of topics</a:t>
            </a:r>
          </a:p>
          <a:p>
            <a:r>
              <a:rPr lang="en-US" dirty="0" smtClean="0"/>
              <a:t>Women, youth and men were reached through community groups, FBO, vocational </a:t>
            </a:r>
            <a:r>
              <a:rPr lang="en-US" dirty="0" err="1" smtClean="0"/>
              <a:t>centres</a:t>
            </a:r>
            <a:r>
              <a:rPr lang="en-US" dirty="0" smtClean="0"/>
              <a:t>, health </a:t>
            </a:r>
            <a:r>
              <a:rPr lang="en-US" dirty="0" err="1" smtClean="0"/>
              <a:t>centres</a:t>
            </a:r>
            <a:r>
              <a:rPr lang="en-US" dirty="0" smtClean="0"/>
              <a:t> and house to house visits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H&amp;S was unable to meet our targets for ongoing  workshops &amp; sessions with private &amp; public sector organizations</a:t>
            </a:r>
          </a:p>
          <a:p>
            <a:r>
              <a:rPr lang="en-US" dirty="0" smtClean="0"/>
              <a:t>Private &amp; public sector organizations want educational sessions done in 1st quarter when production tends to be low</a:t>
            </a:r>
          </a:p>
          <a:p>
            <a:r>
              <a:rPr lang="en-US" dirty="0" smtClean="0"/>
              <a:t>Management of some private &amp; public sector org. do not recognize or understand the importance of GBV &amp; SRH educations and prevention for their employees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 private &amp; public </a:t>
            </a:r>
            <a:r>
              <a:rPr lang="en-US" dirty="0" err="1" smtClean="0"/>
              <a:t>org.sessions</a:t>
            </a:r>
            <a:r>
              <a:rPr lang="en-US" dirty="0" smtClean="0"/>
              <a:t> agreed on were cancelled</a:t>
            </a:r>
          </a:p>
          <a:p>
            <a:r>
              <a:rPr lang="en-US" dirty="0" smtClean="0"/>
              <a:t>Disbursements of UNFPA funds to IP partners  are allocated too late in calendar year making it difficult to reach targets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FP contraceptives such as condoms and pills are not available at many community health </a:t>
            </a:r>
            <a:r>
              <a:rPr lang="en-US" dirty="0" err="1" smtClean="0"/>
              <a:t>centres</a:t>
            </a:r>
            <a:r>
              <a:rPr lang="en-US" dirty="0" smtClean="0"/>
              <a:t> in Region 3 &amp;4</a:t>
            </a:r>
          </a:p>
          <a:p>
            <a:r>
              <a:rPr lang="en-US" dirty="0" smtClean="0"/>
              <a:t>At 1 HC only contraceptive injections were available so women were all put on these, they were not given a choice of methods</a:t>
            </a:r>
          </a:p>
          <a:p>
            <a:r>
              <a:rPr lang="en-US" dirty="0" smtClean="0"/>
              <a:t>Due to lack of funds H&amp;S has been unable to </a:t>
            </a:r>
            <a:r>
              <a:rPr lang="en-US" dirty="0" err="1" smtClean="0"/>
              <a:t>photcopy</a:t>
            </a:r>
            <a:r>
              <a:rPr lang="en-US" dirty="0" smtClean="0"/>
              <a:t> FP leaflets for distribution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20299</TotalTime>
  <Words>625</Words>
  <Application>Microsoft Macintosh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Help &amp; Shelter </vt:lpstr>
      <vt:lpstr>Achievements</vt:lpstr>
      <vt:lpstr>Workshop Evaluations</vt:lpstr>
      <vt:lpstr>2 Day TOT Peer Education Workshops </vt:lpstr>
      <vt:lpstr>Work Plans For Private Public &amp; CSO</vt:lpstr>
      <vt:lpstr>Family Planning Achievements</vt:lpstr>
      <vt:lpstr>Challenges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Josephine Whitehead</cp:lastModifiedBy>
  <cp:revision>27</cp:revision>
  <dcterms:created xsi:type="dcterms:W3CDTF">2013-12-05T00:59:09Z</dcterms:created>
  <dcterms:modified xsi:type="dcterms:W3CDTF">2015-10-15T10:38:36Z</dcterms:modified>
</cp:coreProperties>
</file>